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100" d="100"/>
          <a:sy n="100" d="100"/>
        </p:scale>
        <p:origin x="108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14/01/2018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782" y="314715"/>
            <a:ext cx="4885714" cy="624761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581524" y="431642"/>
            <a:ext cx="4943069" cy="3254534"/>
            <a:chOff x="4314824" y="860267"/>
            <a:chExt cx="4943069" cy="325453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b="78056"/>
            <a:stretch/>
          </p:blipFill>
          <p:spPr>
            <a:xfrm>
              <a:off x="4314824" y="860267"/>
              <a:ext cx="4943069" cy="930434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3511" b="1676"/>
            <a:stretch/>
          </p:blipFill>
          <p:spPr>
            <a:xfrm>
              <a:off x="4314824" y="1790701"/>
              <a:ext cx="4943069" cy="232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6173</TotalTime>
  <Words>1150</Words>
  <Application>Microsoft Office PowerPoint</Application>
  <PresentationFormat>Panorámica</PresentationFormat>
  <Paragraphs>535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197</cp:revision>
  <dcterms:created xsi:type="dcterms:W3CDTF">2017-10-16T08:08:10Z</dcterms:created>
  <dcterms:modified xsi:type="dcterms:W3CDTF">2018-01-14T21:13:13Z</dcterms:modified>
</cp:coreProperties>
</file>